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hVuUfMaWHU3Z8B/GWXmVzpoNRY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2" Type="http://customschemas.google.com/relationships/presentationmetadata" Target="metadata"/><Relationship Id="rId9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 rot="5400000">
            <a:off x="5464175" y="1371600"/>
            <a:ext cx="43878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 rot="5400000">
            <a:off x="1273175" y="-609600"/>
            <a:ext cx="438785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7" name="Google Shape;107;p21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22"/>
          <p:cNvSpPr txBox="1"/>
          <p:nvPr>
            <p:ph idx="2" type="body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4" name="Google Shape;114;p22"/>
          <p:cNvSpPr txBox="1"/>
          <p:nvPr>
            <p:ph idx="3" type="body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5" name="Google Shape;115;p22"/>
          <p:cNvSpPr txBox="1"/>
          <p:nvPr>
            <p:ph idx="4" type="body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6" name="Google Shape;116;p22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3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1" name="Google Shape;131;p25"/>
          <p:cNvSpPr txBox="1"/>
          <p:nvPr>
            <p:ph idx="2" type="body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2" name="Google Shape;132;p25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5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6"/>
          <p:cNvSpPr/>
          <p:nvPr>
            <p:ph idx="2" type="pic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9" name="Google Shape;139;p26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6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6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" type="body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 rot="5400000">
            <a:off x="2874963" y="-1217612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27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7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7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 rot="5400000">
            <a:off x="5464175" y="1371600"/>
            <a:ext cx="43878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 rot="5400000">
            <a:off x="1273175" y="-609600"/>
            <a:ext cx="438785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28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8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8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457200" y="1244277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9"/>
          <p:cNvSpPr txBox="1"/>
          <p:nvPr>
            <p:ph idx="2" type="body"/>
          </p:nvPr>
        </p:nvSpPr>
        <p:spPr>
          <a:xfrm>
            <a:off x="4648200" y="1244277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9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9" name="Google Shape;39;p10"/>
          <p:cNvSpPr txBox="1"/>
          <p:nvPr>
            <p:ph idx="3" type="body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10"/>
          <p:cNvSpPr txBox="1"/>
          <p:nvPr>
            <p:ph idx="4" type="body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13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/>
          <p:nvPr>
            <p:ph idx="2" type="pic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4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 rot="5400000">
            <a:off x="2874963" y="-1173485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marR="0" rtl="0" algn="l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7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7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7"/>
          <p:cNvSpPr txBox="1"/>
          <p:nvPr>
            <p:ph idx="11" type="ftr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"/>
          <p:cNvSpPr txBox="1"/>
          <p:nvPr>
            <p:ph idx="4294967295" type="title"/>
          </p:nvPr>
        </p:nvSpPr>
        <p:spPr>
          <a:xfrm>
            <a:off x="457200" y="66813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Heading 1 here</a:t>
            </a:r>
            <a:endParaRPr/>
          </a:p>
        </p:txBody>
      </p:sp>
      <p:sp>
        <p:nvSpPr>
          <p:cNvPr id="159" name="Google Shape;159;p1"/>
          <p:cNvSpPr txBox="1"/>
          <p:nvPr/>
        </p:nvSpPr>
        <p:spPr>
          <a:xfrm>
            <a:off x="457200" y="1847122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Heading 2 here</a:t>
            </a:r>
            <a:endParaRPr/>
          </a:p>
        </p:txBody>
      </p:sp>
      <p:sp>
        <p:nvSpPr>
          <p:cNvPr id="160" name="Google Shape;160;p1"/>
          <p:cNvSpPr txBox="1"/>
          <p:nvPr/>
        </p:nvSpPr>
        <p:spPr>
          <a:xfrm>
            <a:off x="457200" y="308682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Subheading/Presenter’s Name</a:t>
            </a:r>
            <a:endParaRPr/>
          </a:p>
        </p:txBody>
      </p:sp>
      <p:sp>
        <p:nvSpPr>
          <p:cNvPr id="161" name="Google Shape;161;p1"/>
          <p:cNvSpPr txBox="1"/>
          <p:nvPr/>
        </p:nvSpPr>
        <p:spPr>
          <a:xfrm>
            <a:off x="457200" y="4347425"/>
            <a:ext cx="53172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endParaRPr/>
          </a:p>
        </p:txBody>
      </p:sp>
      <p:sp>
        <p:nvSpPr>
          <p:cNvPr id="162" name="Google Shape;162;p1"/>
          <p:cNvSpPr/>
          <p:nvPr/>
        </p:nvSpPr>
        <p:spPr>
          <a:xfrm>
            <a:off x="6499225" y="4791075"/>
            <a:ext cx="1876500" cy="21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"/>
          <p:cNvSpPr txBox="1"/>
          <p:nvPr/>
        </p:nvSpPr>
        <p:spPr>
          <a:xfrm>
            <a:off x="6213475" y="4800600"/>
            <a:ext cx="25527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highlight>
                  <a:srgbClr val="FFFFFF"/>
                </a:highlight>
              </a:rPr>
              <a:t>Caring | Innovation | Health Equity</a:t>
            </a:r>
            <a:endParaRPr sz="11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/>
              <a:t>Heading Here</a:t>
            </a:r>
            <a:endParaRPr/>
          </a:p>
        </p:txBody>
      </p:sp>
      <p:sp>
        <p:nvSpPr>
          <p:cNvPr id="169" name="Google Shape;169;p2"/>
          <p:cNvSpPr txBox="1"/>
          <p:nvPr>
            <p:ph idx="1" type="body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Lorem ipsum dolor sit amet, consectetur adipiscing elit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Donec faucibus quam vitae ipsum pulvinar, suscipit aliquam diam elementum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Etiam viverra sem a massa lacinia imperdiet. </a:t>
            </a:r>
            <a:r>
              <a:rPr lang="en-US"/>
              <a:t>Donec faucibus quam vitae ipsum pulvinar, suscipit aliquam diam elementum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Nulla dignissim tellus edget elit vestibulum bibem dumorem ipsum dolor sit amet, consectetur adipiscing elit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Maecenas </a:t>
            </a:r>
            <a:r>
              <a:rPr lang="en-US">
                <a:solidFill>
                  <a:srgbClr val="538CD5"/>
                </a:solidFill>
              </a:rPr>
              <a:t>this is an example of highlighted text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scelerisque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Etiam viverra sem a massa lacinia imperdiet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Nulla dignissim tellus edget elit vestibulum bibemdum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/>
              <a:t>Heading Goes Here</a:t>
            </a:r>
            <a:endParaRPr/>
          </a:p>
        </p:txBody>
      </p:sp>
      <p:sp>
        <p:nvSpPr>
          <p:cNvPr id="175" name="Google Shape;175;p3"/>
          <p:cNvSpPr txBox="1"/>
          <p:nvPr>
            <p:ph idx="1" type="body"/>
          </p:nvPr>
        </p:nvSpPr>
        <p:spPr>
          <a:xfrm>
            <a:off x="457200" y="1244277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Lorem ipsum dolor sit amet, consectetur adipiscing elit</a:t>
            </a:r>
            <a:endParaRPr/>
          </a:p>
          <a:p>
            <a:pPr indent="-342900" lvl="0" marL="3429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Donec faucibus quam vitae ipsum pulvinar, suscipit aliquam diam elementum</a:t>
            </a:r>
            <a:endParaRPr/>
          </a:p>
          <a:p>
            <a:pPr indent="-342900" lvl="0" marL="3429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Maecenas aliquent nisi a metus luctus scelerisque</a:t>
            </a:r>
            <a:endParaRPr/>
          </a:p>
          <a:p>
            <a:pPr indent="-342900" lvl="0" marL="3429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Etiam viverra sem a massa lacinia imperdiet. Donec faucibus quam vitae ipsum pulvinar, suscipit aliquam diam elementum</a:t>
            </a:r>
            <a:endParaRPr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76" name="Google Shape;176;p3"/>
          <p:cNvSpPr txBox="1"/>
          <p:nvPr>
            <p:ph idx="2" type="body"/>
          </p:nvPr>
        </p:nvSpPr>
        <p:spPr>
          <a:xfrm>
            <a:off x="4648200" y="1244277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77" name="Google Shape;177;p3"/>
          <p:cNvSpPr/>
          <p:nvPr/>
        </p:nvSpPr>
        <p:spPr>
          <a:xfrm>
            <a:off x="4648200" y="1323874"/>
            <a:ext cx="4038599" cy="3270349"/>
          </a:xfrm>
          <a:prstGeom prst="rect">
            <a:avLst/>
          </a:prstGeom>
          <a:solidFill>
            <a:srgbClr val="D8D8D8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/>
              <a:t>Heading Is Here</a:t>
            </a:r>
            <a:endParaRPr/>
          </a:p>
        </p:txBody>
      </p:sp>
      <p:sp>
        <p:nvSpPr>
          <p:cNvPr id="183" name="Google Shape;183;p4"/>
          <p:cNvSpPr txBox="1"/>
          <p:nvPr>
            <p:ph idx="1" type="body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Subheading 1</a:t>
            </a:r>
            <a:endParaRPr/>
          </a:p>
        </p:txBody>
      </p:sp>
      <p:sp>
        <p:nvSpPr>
          <p:cNvPr id="184" name="Google Shape;184;p4"/>
          <p:cNvSpPr txBox="1"/>
          <p:nvPr>
            <p:ph idx="2" type="body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Lorem ipsum dolor sit amet, consectetur adipiscing elit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Donec faucibus quam vitae ipsum pulvinar, suscipit aliquam diam elementum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Maecenas aliquent nisi a metus luctus scelerisque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Etiam viverra sem a massa lacinia imperdiet.</a:t>
            </a:r>
            <a:endParaRPr/>
          </a:p>
        </p:txBody>
      </p:sp>
      <p:sp>
        <p:nvSpPr>
          <p:cNvPr id="185" name="Google Shape;185;p4"/>
          <p:cNvSpPr txBox="1"/>
          <p:nvPr>
            <p:ph idx="3" type="body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Subheading 2</a:t>
            </a:r>
            <a:endParaRPr/>
          </a:p>
        </p:txBody>
      </p:sp>
      <p:sp>
        <p:nvSpPr>
          <p:cNvPr id="186" name="Google Shape;186;p4"/>
          <p:cNvSpPr txBox="1"/>
          <p:nvPr>
            <p:ph idx="4" type="body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Lorem ipsum dolor sit amet, consectetur adipiscing elit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Donec faucibus quam vitae ipsum pulvinar, suscipit aliquam diam elementum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Maecenas aliquent nisi a metus luctus scelerisque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Etiam viverra sem a massa lacinia imperdiet.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white-oakleaf-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2010-04-12T23:12:02Z</dcterms:created>
  <dc:creator>Diana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