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0" r:id="rId4"/>
  </p:sldMasterIdLst>
  <p:notesMasterIdLst>
    <p:notesMasterId r:id="rId12"/>
  </p:notesMasterIdLst>
  <p:sldIdLst>
    <p:sldId id="262" r:id="rId5"/>
    <p:sldId id="264" r:id="rId6"/>
    <p:sldId id="257" r:id="rId7"/>
    <p:sldId id="259" r:id="rId8"/>
    <p:sldId id="258" r:id="rId9"/>
    <p:sldId id="260" r:id="rId10"/>
    <p:sldId id="261" r:id="rId1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5" roundtripDataSignature="AMtx7mhU1vjsNW20TUPHDtneMBqjjhLKf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E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CF933F-5CD6-F498-B737-86B0BB549179}" v="4" dt="2025-10-31T17:52:46.9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94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customschemas.google.com/relationships/presentationmetadata" Target="metadata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218799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551177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41293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7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body" idx="1"/>
          </p:nvPr>
        </p:nvSpPr>
        <p:spPr>
          <a:xfrm>
            <a:off x="457200" y="1244277"/>
            <a:ext cx="82296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8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8"/>
          <p:cNvSpPr txBox="1">
            <a:spLocks noGrp="1"/>
          </p:cNvSpPr>
          <p:nvPr>
            <p:ph type="body" idx="1"/>
          </p:nvPr>
        </p:nvSpPr>
        <p:spPr>
          <a:xfrm>
            <a:off x="457200" y="1244277"/>
            <a:ext cx="40386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Arial"/>
                <a:ea typeface="Arial"/>
                <a:cs typeface="Arial"/>
                <a:sym typeface="Arial"/>
              </a:defRPr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>
                <a:latin typeface="Arial"/>
                <a:ea typeface="Arial"/>
                <a:cs typeface="Arial"/>
                <a:sym typeface="Arial"/>
              </a:defRPr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body" idx="2"/>
          </p:nvPr>
        </p:nvSpPr>
        <p:spPr>
          <a:xfrm>
            <a:off x="4648200" y="1244277"/>
            <a:ext cx="40386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2"/>
          </p:nvPr>
        </p:nvSpPr>
        <p:spPr>
          <a:xfrm>
            <a:off x="457200" y="1631950"/>
            <a:ext cx="4040188" cy="2962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3"/>
          </p:nvPr>
        </p:nvSpPr>
        <p:spPr>
          <a:xfrm>
            <a:off x="4645025" y="1150938"/>
            <a:ext cx="4041775" cy="481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body" idx="4"/>
          </p:nvPr>
        </p:nvSpPr>
        <p:spPr>
          <a:xfrm>
            <a:off x="4645025" y="1631950"/>
            <a:ext cx="4041775" cy="2962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50" cy="4389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body" idx="2"/>
          </p:nvPr>
        </p:nvSpPr>
        <p:spPr>
          <a:xfrm>
            <a:off x="457200" y="1076325"/>
            <a:ext cx="3008313" cy="35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3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3"/>
          <p:cNvSpPr>
            <a:spLocks noGrp="1"/>
          </p:cNvSpPr>
          <p:nvPr>
            <p:ph type="pic" idx="2"/>
          </p:nvPr>
        </p:nvSpPr>
        <p:spPr>
          <a:xfrm>
            <a:off x="1792288" y="460375"/>
            <a:ext cx="54864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63" name="Google Shape;63;p13"/>
          <p:cNvSpPr txBox="1">
            <a:spLocks noGrp="1"/>
          </p:cNvSpPr>
          <p:nvPr>
            <p:ph type="body" idx="1"/>
          </p:nvPr>
        </p:nvSpPr>
        <p:spPr>
          <a:xfrm>
            <a:off x="1792288" y="4025900"/>
            <a:ext cx="5486400" cy="603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4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body" idx="1"/>
          </p:nvPr>
        </p:nvSpPr>
        <p:spPr>
          <a:xfrm rot="5400000">
            <a:off x="2874963" y="-1173485"/>
            <a:ext cx="3394075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>
            <a:spLocks noGrp="1"/>
          </p:cNvSpPr>
          <p:nvPr>
            <p:ph type="title"/>
          </p:nvPr>
        </p:nvSpPr>
        <p:spPr>
          <a:xfrm rot="5400000">
            <a:off x="5464175" y="1371600"/>
            <a:ext cx="438785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5"/>
          <p:cNvSpPr txBox="1">
            <a:spLocks noGrp="1"/>
          </p:cNvSpPr>
          <p:nvPr>
            <p:ph type="body" idx="1"/>
          </p:nvPr>
        </p:nvSpPr>
        <p:spPr>
          <a:xfrm rot="5400000">
            <a:off x="1273175" y="-609600"/>
            <a:ext cx="438785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"/>
          <p:cNvSpPr/>
          <p:nvPr/>
        </p:nvSpPr>
        <p:spPr>
          <a:xfrm>
            <a:off x="-34325" y="0"/>
            <a:ext cx="9178325" cy="1200150"/>
          </a:xfrm>
          <a:prstGeom prst="rect">
            <a:avLst/>
          </a:prstGeom>
          <a:solidFill>
            <a:srgbClr val="100E2F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6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"/>
              <a:buNone/>
              <a:defRPr sz="4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8" name="Google Shape;18;p6"/>
          <p:cNvSpPr txBox="1">
            <a:spLocks noGrp="1"/>
          </p:cNvSpPr>
          <p:nvPr>
            <p:ph type="body" idx="1"/>
          </p:nvPr>
        </p:nvSpPr>
        <p:spPr>
          <a:xfrm>
            <a:off x="457200" y="1244277"/>
            <a:ext cx="82296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Google Shape;19;p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Google Shape;20;p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2C65B14-77E4-1D9F-7667-3889B1539ACD}"/>
              </a:ext>
            </a:extLst>
          </p:cNvPr>
          <p:cNvSpPr txBox="1"/>
          <p:nvPr/>
        </p:nvSpPr>
        <p:spPr>
          <a:xfrm>
            <a:off x="1268259" y="1722328"/>
            <a:ext cx="6380445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dirty="0"/>
              <a:t>PLEASE  DO NOT SAVE YOUR WORK IN THIS FILE. SAVE ONTO YOUR DEVICE AND THEN WORK OFF A COPY OF THIS FILE.</a:t>
            </a:r>
          </a:p>
          <a:p>
            <a:endParaRPr lang="en-US" sz="2400" b="1" dirty="0"/>
          </a:p>
          <a:p>
            <a:r>
              <a:rPr lang="en-US" sz="2400" b="1" dirty="0"/>
              <a:t>THANK YOU. </a:t>
            </a:r>
          </a:p>
        </p:txBody>
      </p:sp>
    </p:spTree>
    <p:extLst>
      <p:ext uri="{BB962C8B-B14F-4D97-AF65-F5344CB8AC3E}">
        <p14:creationId xmlns:p14="http://schemas.microsoft.com/office/powerpoint/2010/main" val="2696433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4A8A8-E100-9EB8-8FEB-254F8D40B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ack background with blue letters&#10;&#10;AI-generated content may be incorrect.">
            <a:extLst>
              <a:ext uri="{FF2B5EF4-FFF2-40B4-BE49-F238E27FC236}">
                <a16:creationId xmlns:a16="http://schemas.microsoft.com/office/drawing/2014/main" id="{B4D94743-08AA-8D34-28E1-66538D32AB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4711" y="4333237"/>
            <a:ext cx="2643188" cy="292039"/>
          </a:xfrm>
          <a:prstGeom prst="rect">
            <a:avLst/>
          </a:prstGeom>
        </p:spPr>
      </p:pic>
      <p:sp>
        <p:nvSpPr>
          <p:cNvPr id="7" name="Google Shape;162;p1">
            <a:extLst>
              <a:ext uri="{FF2B5EF4-FFF2-40B4-BE49-F238E27FC236}">
                <a16:creationId xmlns:a16="http://schemas.microsoft.com/office/drawing/2014/main" id="{D8CDE311-8EA0-F113-59E3-7D349AF12C8F}"/>
              </a:ext>
            </a:extLst>
          </p:cNvPr>
          <p:cNvSpPr txBox="1"/>
          <p:nvPr/>
        </p:nvSpPr>
        <p:spPr>
          <a:xfrm>
            <a:off x="6237084" y="4780473"/>
            <a:ext cx="225334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 dirty="0">
                <a:solidFill>
                  <a:srgbClr val="000E2F"/>
                </a:solidFill>
                <a:latin typeface="Calibri"/>
                <a:ea typeface="Calibri"/>
                <a:cs typeface="Calibri"/>
                <a:sym typeface="Calibri"/>
              </a:rPr>
              <a:t>Caring | Innovation | Health Equity</a:t>
            </a:r>
            <a:endParaRPr lang="en-US" dirty="0">
              <a:solidFill>
                <a:srgbClr val="000E2F"/>
              </a:solidFill>
            </a:endParaRPr>
          </a:p>
        </p:txBody>
      </p:sp>
      <p:sp>
        <p:nvSpPr>
          <p:cNvPr id="9" name="Google Shape;158;p1">
            <a:extLst>
              <a:ext uri="{FF2B5EF4-FFF2-40B4-BE49-F238E27FC236}">
                <a16:creationId xmlns:a16="http://schemas.microsoft.com/office/drawing/2014/main" id="{E55CD08D-BF3D-32BB-285C-CA73E5F4CB1C}"/>
              </a:ext>
            </a:extLst>
          </p:cNvPr>
          <p:cNvSpPr txBox="1">
            <a:spLocks/>
          </p:cNvSpPr>
          <p:nvPr/>
        </p:nvSpPr>
        <p:spPr>
          <a:xfrm>
            <a:off x="358942" y="1472250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/>
              <a:t>Heading 1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08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"/>
              <a:buNone/>
            </a:pPr>
            <a:r>
              <a:rPr lang="en-US"/>
              <a:t>Slide header</a:t>
            </a:r>
            <a:endParaRPr/>
          </a:p>
        </p:txBody>
      </p:sp>
      <p:pic>
        <p:nvPicPr>
          <p:cNvPr id="2" name="Picture 1" descr="A black background with blue letters&#10;&#10;AI-generated content may be incorrect.">
            <a:extLst>
              <a:ext uri="{FF2B5EF4-FFF2-40B4-BE49-F238E27FC236}">
                <a16:creationId xmlns:a16="http://schemas.microsoft.com/office/drawing/2014/main" id="{CE53E396-CFF5-D709-8B77-D5EF657D06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4711" y="4568855"/>
            <a:ext cx="2643188" cy="292039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9DCF7-05ED-3545-E864-CF85BB8447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"/>
              <a:buNone/>
            </a:pPr>
            <a:r>
              <a:rPr lang="en-US"/>
              <a:t>Slide header</a:t>
            </a:r>
            <a:endParaRPr/>
          </a:p>
        </p:txBody>
      </p:sp>
      <p:sp>
        <p:nvSpPr>
          <p:cNvPr id="168" name="Google Shape;168;p2"/>
          <p:cNvSpPr txBox="1">
            <a:spLocks noGrp="1"/>
          </p:cNvSpPr>
          <p:nvPr>
            <p:ph type="body" idx="1"/>
          </p:nvPr>
        </p:nvSpPr>
        <p:spPr>
          <a:xfrm>
            <a:off x="457200" y="1244277"/>
            <a:ext cx="82296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endParaRPr lang="en-US" sz="1600" dirty="0"/>
          </a:p>
        </p:txBody>
      </p:sp>
      <p:pic>
        <p:nvPicPr>
          <p:cNvPr id="3" name="Picture 2" descr="A black background with blue letters&#10;&#10;AI-generated content may be incorrect.">
            <a:extLst>
              <a:ext uri="{FF2B5EF4-FFF2-40B4-BE49-F238E27FC236}">
                <a16:creationId xmlns:a16="http://schemas.microsoft.com/office/drawing/2014/main" id="{3B4C869D-DC8D-17D0-624F-4AE6B527E4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4711" y="4568855"/>
            <a:ext cx="2643188" cy="29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599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"/>
              <a:buNone/>
            </a:pPr>
            <a:r>
              <a:rPr lang="en-US"/>
              <a:t>Slide header</a:t>
            </a:r>
            <a:endParaRPr/>
          </a:p>
        </p:txBody>
      </p:sp>
      <p:sp>
        <p:nvSpPr>
          <p:cNvPr id="175" name="Google Shape;175;p3"/>
          <p:cNvSpPr txBox="1">
            <a:spLocks noGrp="1"/>
          </p:cNvSpPr>
          <p:nvPr>
            <p:ph type="body" idx="1"/>
          </p:nvPr>
        </p:nvSpPr>
        <p:spPr>
          <a:xfrm>
            <a:off x="457200" y="1244277"/>
            <a:ext cx="82296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algn="l" rtl="0">
              <a:spcAft>
                <a:spcPts val="0"/>
              </a:spcAft>
              <a:buClr>
                <a:schemeClr val="dk1"/>
              </a:buClr>
            </a:pPr>
            <a:endParaRPr lang="en-US" sz="1600" b="1" dirty="0"/>
          </a:p>
          <a:p>
            <a:endParaRPr lang="en-US" sz="1700" dirty="0"/>
          </a:p>
        </p:txBody>
      </p:sp>
      <p:pic>
        <p:nvPicPr>
          <p:cNvPr id="3" name="Picture 2" descr="A black background with blue letters&#10;&#10;AI-generated content may be incorrect.">
            <a:extLst>
              <a:ext uri="{FF2B5EF4-FFF2-40B4-BE49-F238E27FC236}">
                <a16:creationId xmlns:a16="http://schemas.microsoft.com/office/drawing/2014/main" id="{45E84F57-46A9-BA3B-504C-336D049C9F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4711" y="4568855"/>
            <a:ext cx="2643188" cy="29203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"/>
              <a:buNone/>
            </a:pPr>
            <a:r>
              <a:rPr lang="en-US"/>
              <a:t>Slide header</a:t>
            </a:r>
            <a:endParaRPr/>
          </a:p>
        </p:txBody>
      </p:sp>
      <p:sp>
        <p:nvSpPr>
          <p:cNvPr id="175" name="Google Shape;175;p3"/>
          <p:cNvSpPr txBox="1">
            <a:spLocks noGrp="1"/>
          </p:cNvSpPr>
          <p:nvPr>
            <p:ph type="body" idx="1"/>
          </p:nvPr>
        </p:nvSpPr>
        <p:spPr>
          <a:xfrm>
            <a:off x="457200" y="1244277"/>
            <a:ext cx="82296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</a:pPr>
            <a:endParaRPr sz="1700"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n-US" sz="1600"/>
              <a:t>Content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n-US" sz="1600"/>
              <a:t>Content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n-US" sz="1600"/>
              <a:t>Content</a:t>
            </a:r>
            <a:endParaRPr/>
          </a:p>
          <a:p>
            <a:pPr marL="342900" lvl="0" indent="-234950" algn="l" rtl="0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None/>
            </a:pPr>
            <a:endParaRPr sz="1700"/>
          </a:p>
        </p:txBody>
      </p:sp>
      <p:pic>
        <p:nvPicPr>
          <p:cNvPr id="3" name="Picture 2" descr="A black background with blue letters&#10;&#10;AI-generated content may be incorrect.">
            <a:extLst>
              <a:ext uri="{FF2B5EF4-FFF2-40B4-BE49-F238E27FC236}">
                <a16:creationId xmlns:a16="http://schemas.microsoft.com/office/drawing/2014/main" id="{6AD89294-AF15-9926-B71F-116E034461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4711" y="4568855"/>
            <a:ext cx="2643188" cy="29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44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"/>
              <a:buNone/>
            </a:pPr>
            <a:r>
              <a:rPr lang="en-US"/>
              <a:t>Slide header</a:t>
            </a:r>
            <a:endParaRPr/>
          </a:p>
        </p:txBody>
      </p:sp>
      <p:sp>
        <p:nvSpPr>
          <p:cNvPr id="175" name="Google Shape;175;p3"/>
          <p:cNvSpPr txBox="1">
            <a:spLocks noGrp="1"/>
          </p:cNvSpPr>
          <p:nvPr>
            <p:ph type="body" idx="1"/>
          </p:nvPr>
        </p:nvSpPr>
        <p:spPr>
          <a:xfrm>
            <a:off x="457200" y="1244277"/>
            <a:ext cx="82296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</a:pPr>
            <a:endParaRPr sz="1700"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n-US" sz="1600"/>
              <a:t>Content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n-US" sz="1600"/>
              <a:t>Content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n-US" sz="1600"/>
              <a:t>Content</a:t>
            </a:r>
            <a:endParaRPr/>
          </a:p>
          <a:p>
            <a:pPr marL="342900" lvl="0" indent="-234950" algn="l" rtl="0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None/>
            </a:pPr>
            <a:endParaRPr sz="1700"/>
          </a:p>
        </p:txBody>
      </p:sp>
      <p:pic>
        <p:nvPicPr>
          <p:cNvPr id="3" name="Picture 2" descr="A black background with blue letters&#10;&#10;AI-generated content may be incorrect.">
            <a:extLst>
              <a:ext uri="{FF2B5EF4-FFF2-40B4-BE49-F238E27FC236}">
                <a16:creationId xmlns:a16="http://schemas.microsoft.com/office/drawing/2014/main" id="{C52E1F8F-1D30-4B28-44DA-D054E7E89E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4711" y="4568855"/>
            <a:ext cx="2643188" cy="29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682485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4381547-88ca-44a8-8853-752dda1ef669" xsi:nil="true"/>
    <lcf76f155ced4ddcb4097134ff3c332f xmlns="77350adf-2c9e-4309-8925-76d252c1c991">
      <Terms xmlns="http://schemas.microsoft.com/office/infopath/2007/PartnerControls"/>
    </lcf76f155ced4ddcb4097134ff3c332f>
    <RecordNumber xmlns="77350adf-2c9e-4309-8925-76d252c1c991">1</RecordNumber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47091AD7783D4B86A64BDEA4C93AB0" ma:contentTypeVersion="18" ma:contentTypeDescription="Create a new document." ma:contentTypeScope="" ma:versionID="6c0e37bf326912295b7f0ddeeafaf47d">
  <xsd:schema xmlns:xsd="http://www.w3.org/2001/XMLSchema" xmlns:xs="http://www.w3.org/2001/XMLSchema" xmlns:p="http://schemas.microsoft.com/office/2006/metadata/properties" xmlns:ns2="77350adf-2c9e-4309-8925-76d252c1c991" xmlns:ns3="74381547-88ca-44a8-8853-752dda1ef669" targetNamespace="http://schemas.microsoft.com/office/2006/metadata/properties" ma:root="true" ma:fieldsID="3b3125fe9987b6982e7571e471f5bbef" ns2:_="" ns3:_="">
    <xsd:import namespace="77350adf-2c9e-4309-8925-76d252c1c991"/>
    <xsd:import namespace="74381547-88ca-44a8-8853-752dda1ef66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RecordNumbe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350adf-2c9e-4309-8925-76d252c1c9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0e6962ab-0744-46a3-9e0f-3fe952fbdfd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1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RecordNumber" ma:index="23" nillable="true" ma:displayName="Record Number" ma:default="1" ma:description="item number" ma:format="Dropdown" ma:internalName="RecordNumber" ma:percentage="FALSE">
      <xsd:simpleType>
        <xsd:restriction base="dms:Number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381547-88ca-44a8-8853-752dda1ef669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d251b41a-c3a4-43d9-af77-b99305c7a873}" ma:internalName="TaxCatchAll" ma:showField="CatchAllData" ma:web="74381547-88ca-44a8-8853-752dda1ef66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F9E1C1C-DBE8-4A69-9488-94D856150549}">
  <ds:schemaRefs>
    <ds:schemaRef ds:uri="http://purl.org/dc/dcmitype/"/>
    <ds:schemaRef ds:uri="74381547-88ca-44a8-8853-752dda1ef669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77350adf-2c9e-4309-8925-76d252c1c991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4FFC085D-842E-4FAC-9D42-191F6C54002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61CAC86-513C-4251-8D8C-D009579970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350adf-2c9e-4309-8925-76d252c1c991"/>
    <ds:schemaRef ds:uri="74381547-88ca-44a8-8853-752dda1ef66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17f1a87e-2a25-4eaa-b9df-9d439034b080}" enabled="0" method="" siteId="{17f1a87e-2a25-4eaa-b9df-9d439034b08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426</Words>
  <Application>Microsoft Office PowerPoint</Application>
  <PresentationFormat>On-screen Show (16:9)</PresentationFormat>
  <Paragraphs>42</Paragraphs>
  <Slides>7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1_Custom Design</vt:lpstr>
      <vt:lpstr>PowerPoint Presentation</vt:lpstr>
      <vt:lpstr>PowerPoint Presentation</vt:lpstr>
      <vt:lpstr>Slide header</vt:lpstr>
      <vt:lpstr>Slide header</vt:lpstr>
      <vt:lpstr>Slide header</vt:lpstr>
      <vt:lpstr>Slide header</vt:lpstr>
      <vt:lpstr>Slide header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Diana</dc:creator>
  <cp:lastModifiedBy>Lucas, Ruth</cp:lastModifiedBy>
  <cp:revision>56</cp:revision>
  <dcterms:created xsi:type="dcterms:W3CDTF">2010-04-12T23:12:02Z</dcterms:created>
  <dcterms:modified xsi:type="dcterms:W3CDTF">2025-10-31T17:53:02Z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0x0101002F47091AD7783D4B86A64BDEA4C93AB0</vt:lpwstr>
  </property>
  <property fmtid="{D5CDD505-2E9C-101B-9397-08002B2CF9AE}" pid="3" name="MediaServiceImageTags">
    <vt:lpwstr/>
  </property>
</Properties>
</file>